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Bree Serif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Didact Gothic" panose="00000500000000000000" pitchFamily="2" charset="0"/>
      <p:regular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Roboto Black" panose="02000000000000000000" pitchFamily="2" charset="0"/>
      <p:bold r:id="rId22"/>
      <p:boldItalic r:id="rId23"/>
    </p:embeddedFont>
    <p:embeddedFont>
      <p:font typeface="Roboto Light" panose="02000000000000000000" pitchFamily="2" charset="0"/>
      <p:regular r:id="rId24"/>
      <p:bold r:id="rId25"/>
      <p:italic r:id="rId26"/>
      <p:boldItalic r:id="rId27"/>
    </p:embeddedFont>
    <p:embeddedFont>
      <p:font typeface="Roboto Mono Thin" panose="00000009000000000000" pitchFamily="49" charset="0"/>
      <p:regular r:id="rId28"/>
      <p:bold r:id="rId29"/>
      <p:italic r:id="rId30"/>
      <p:boldItalic r:id="rId31"/>
    </p:embeddedFont>
    <p:embeddedFont>
      <p:font typeface="Roboto Thin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9949E6-05EF-472C-BD51-9285DC4D4678}" v="28" dt="2023-05-03T04:29:31.8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tableStyles" Target="tableStyles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c Jean Jacques" userId="cf473a1d5eb59b75" providerId="LiveId" clId="{079949E6-05EF-472C-BD51-9285DC4D4678}"/>
    <pc:docChg chg="undo custSel addSld modSld sldOrd">
      <pc:chgData name="Alec Jean Jacques" userId="cf473a1d5eb59b75" providerId="LiveId" clId="{079949E6-05EF-472C-BD51-9285DC4D4678}" dt="2023-05-03T04:29:31.800" v="68"/>
      <pc:docMkLst>
        <pc:docMk/>
      </pc:docMkLst>
      <pc:sldChg chg="addSp delSp modSp mod modTransition modAnim">
        <pc:chgData name="Alec Jean Jacques" userId="cf473a1d5eb59b75" providerId="LiveId" clId="{079949E6-05EF-472C-BD51-9285DC4D4678}" dt="2023-05-03T04:28:41.030" v="65"/>
        <pc:sldMkLst>
          <pc:docMk/>
          <pc:sldMk cId="0" sldId="256"/>
        </pc:sldMkLst>
        <pc:picChg chg="add del mod">
          <ac:chgData name="Alec Jean Jacques" userId="cf473a1d5eb59b75" providerId="LiveId" clId="{079949E6-05EF-472C-BD51-9285DC4D4678}" dt="2023-05-03T02:51:25.513" v="4"/>
          <ac:picMkLst>
            <pc:docMk/>
            <pc:sldMk cId="0" sldId="256"/>
            <ac:picMk id="4" creationId="{C26933F9-DFD4-1247-978D-ED15A5EB2333}"/>
          </ac:picMkLst>
        </pc:picChg>
        <pc:picChg chg="add del mod ord">
          <ac:chgData name="Alec Jean Jacques" userId="cf473a1d5eb59b75" providerId="LiveId" clId="{079949E6-05EF-472C-BD51-9285DC4D4678}" dt="2023-05-03T02:52:16.977" v="5"/>
          <ac:picMkLst>
            <pc:docMk/>
            <pc:sldMk cId="0" sldId="256"/>
            <ac:picMk id="7" creationId="{4EEE3492-E5C2-71F2-2522-BFC17EEB5AA6}"/>
          </ac:picMkLst>
        </pc:picChg>
        <pc:picChg chg="add del mod">
          <ac:chgData name="Alec Jean Jacques" userId="cf473a1d5eb59b75" providerId="LiveId" clId="{079949E6-05EF-472C-BD51-9285DC4D4678}" dt="2023-05-03T02:52:25.148" v="8"/>
          <ac:picMkLst>
            <pc:docMk/>
            <pc:sldMk cId="0" sldId="256"/>
            <ac:picMk id="8" creationId="{E24B160B-04F7-6D11-60C5-CFDA585CF968}"/>
          </ac:picMkLst>
        </pc:picChg>
        <pc:picChg chg="add del mod ord">
          <ac:chgData name="Alec Jean Jacques" userId="cf473a1d5eb59b75" providerId="LiveId" clId="{079949E6-05EF-472C-BD51-9285DC4D4678}" dt="2023-05-03T02:52:30.521" v="9"/>
          <ac:picMkLst>
            <pc:docMk/>
            <pc:sldMk cId="0" sldId="256"/>
            <ac:picMk id="9" creationId="{FFE2FA29-E9C7-3BDF-E8D0-62A4F5F73973}"/>
          </ac:picMkLst>
        </pc:picChg>
        <pc:picChg chg="add del mod">
          <ac:chgData name="Alec Jean Jacques" userId="cf473a1d5eb59b75" providerId="LiveId" clId="{079949E6-05EF-472C-BD51-9285DC4D4678}" dt="2023-05-03T02:52:35.371" v="11"/>
          <ac:picMkLst>
            <pc:docMk/>
            <pc:sldMk cId="0" sldId="256"/>
            <ac:picMk id="10" creationId="{821D943B-6C5C-E444-357C-A6D5B44087F8}"/>
          </ac:picMkLst>
        </pc:picChg>
        <pc:picChg chg="add del mod ord">
          <ac:chgData name="Alec Jean Jacques" userId="cf473a1d5eb59b75" providerId="LiveId" clId="{079949E6-05EF-472C-BD51-9285DC4D4678}" dt="2023-05-03T02:52:58.920" v="12"/>
          <ac:picMkLst>
            <pc:docMk/>
            <pc:sldMk cId="0" sldId="256"/>
            <ac:picMk id="13" creationId="{D9AAA72D-6D87-1B80-E8C5-44EEC9A97971}"/>
          </ac:picMkLst>
        </pc:picChg>
        <pc:picChg chg="add del mod">
          <ac:chgData name="Alec Jean Jacques" userId="cf473a1d5eb59b75" providerId="LiveId" clId="{079949E6-05EF-472C-BD51-9285DC4D4678}" dt="2023-05-03T02:53:02.666" v="15"/>
          <ac:picMkLst>
            <pc:docMk/>
            <pc:sldMk cId="0" sldId="256"/>
            <ac:picMk id="14" creationId="{311BCB8A-AA7A-D369-2744-55A448A74CD1}"/>
          </ac:picMkLst>
        </pc:picChg>
        <pc:picChg chg="add del mod ord">
          <ac:chgData name="Alec Jean Jacques" userId="cf473a1d5eb59b75" providerId="LiveId" clId="{079949E6-05EF-472C-BD51-9285DC4D4678}" dt="2023-05-03T02:53:40.477" v="16"/>
          <ac:picMkLst>
            <pc:docMk/>
            <pc:sldMk cId="0" sldId="256"/>
            <ac:picMk id="15" creationId="{65DE8ED8-9E3D-7779-7EC9-C88E1F373BAF}"/>
          </ac:picMkLst>
        </pc:picChg>
        <pc:picChg chg="add del mod">
          <ac:chgData name="Alec Jean Jacques" userId="cf473a1d5eb59b75" providerId="LiveId" clId="{079949E6-05EF-472C-BD51-9285DC4D4678}" dt="2023-05-03T02:53:58.726" v="22"/>
          <ac:picMkLst>
            <pc:docMk/>
            <pc:sldMk cId="0" sldId="256"/>
            <ac:picMk id="16" creationId="{6F0F08A3-A523-630F-C1BB-3D08BBD15AC8}"/>
          </ac:picMkLst>
        </pc:picChg>
        <pc:picChg chg="add del mod ord">
          <ac:chgData name="Alec Jean Jacques" userId="cf473a1d5eb59b75" providerId="LiveId" clId="{079949E6-05EF-472C-BD51-9285DC4D4678}" dt="2023-05-03T02:54:08.957" v="23"/>
          <ac:picMkLst>
            <pc:docMk/>
            <pc:sldMk cId="0" sldId="256"/>
            <ac:picMk id="17" creationId="{EB8D01DC-6F19-4F7B-A45E-B29848F68127}"/>
          </ac:picMkLst>
        </pc:picChg>
        <pc:picChg chg="add del mod">
          <ac:chgData name="Alec Jean Jacques" userId="cf473a1d5eb59b75" providerId="LiveId" clId="{079949E6-05EF-472C-BD51-9285DC4D4678}" dt="2023-05-03T02:54:12.864" v="25"/>
          <ac:picMkLst>
            <pc:docMk/>
            <pc:sldMk cId="0" sldId="256"/>
            <ac:picMk id="18" creationId="{6CDD3899-C133-BFFF-BDF8-788C420E6171}"/>
          </ac:picMkLst>
        </pc:picChg>
        <pc:picChg chg="add del mod ord">
          <ac:chgData name="Alec Jean Jacques" userId="cf473a1d5eb59b75" providerId="LiveId" clId="{079949E6-05EF-472C-BD51-9285DC4D4678}" dt="2023-05-03T02:57:10.054" v="26"/>
          <ac:picMkLst>
            <pc:docMk/>
            <pc:sldMk cId="0" sldId="256"/>
            <ac:picMk id="21" creationId="{2A923503-5B42-E675-87F2-34A8EF23D869}"/>
          </ac:picMkLst>
        </pc:picChg>
        <pc:picChg chg="add del mod">
          <ac:chgData name="Alec Jean Jacques" userId="cf473a1d5eb59b75" providerId="LiveId" clId="{079949E6-05EF-472C-BD51-9285DC4D4678}" dt="2023-05-03T02:57:25.610" v="27"/>
          <ac:picMkLst>
            <pc:docMk/>
            <pc:sldMk cId="0" sldId="256"/>
            <ac:picMk id="22" creationId="{D9E88FF6-3C83-D42F-911C-48D9E1FDA6DB}"/>
          </ac:picMkLst>
        </pc:picChg>
        <pc:picChg chg="add del mod">
          <ac:chgData name="Alec Jean Jacques" userId="cf473a1d5eb59b75" providerId="LiveId" clId="{079949E6-05EF-472C-BD51-9285DC4D4678}" dt="2023-05-03T04:24:48.514" v="57"/>
          <ac:picMkLst>
            <pc:docMk/>
            <pc:sldMk cId="0" sldId="256"/>
            <ac:picMk id="26" creationId="{D455E52F-7A6D-04F4-EF34-DEEE69B7E4D9}"/>
          </ac:picMkLst>
        </pc:picChg>
        <pc:picChg chg="add del mod ord">
          <ac:chgData name="Alec Jean Jacques" userId="cf473a1d5eb59b75" providerId="LiveId" clId="{079949E6-05EF-472C-BD51-9285DC4D4678}" dt="2023-05-03T04:24:55.998" v="58"/>
          <ac:picMkLst>
            <pc:docMk/>
            <pc:sldMk cId="0" sldId="256"/>
            <ac:picMk id="27" creationId="{322A02ED-4686-57F8-D804-A90D4985EB62}"/>
          </ac:picMkLst>
        </pc:picChg>
        <pc:picChg chg="add del mod">
          <ac:chgData name="Alec Jean Jacques" userId="cf473a1d5eb59b75" providerId="LiveId" clId="{079949E6-05EF-472C-BD51-9285DC4D4678}" dt="2023-05-03T04:25:11.683" v="60"/>
          <ac:picMkLst>
            <pc:docMk/>
            <pc:sldMk cId="0" sldId="256"/>
            <ac:picMk id="28" creationId="{0E28EE33-1AF0-65C9-730A-9F81CEA72DB7}"/>
          </ac:picMkLst>
        </pc:picChg>
        <pc:picChg chg="add del mod ord">
          <ac:chgData name="Alec Jean Jacques" userId="cf473a1d5eb59b75" providerId="LiveId" clId="{079949E6-05EF-472C-BD51-9285DC4D4678}" dt="2023-05-03T04:25:38.874" v="61"/>
          <ac:picMkLst>
            <pc:docMk/>
            <pc:sldMk cId="0" sldId="256"/>
            <ac:picMk id="31" creationId="{3389BB2B-F557-8C5E-815C-38680B73FF48}"/>
          </ac:picMkLst>
        </pc:picChg>
        <pc:picChg chg="add del mod">
          <ac:chgData name="Alec Jean Jacques" userId="cf473a1d5eb59b75" providerId="LiveId" clId="{079949E6-05EF-472C-BD51-9285DC4D4678}" dt="2023-05-03T04:25:42.006" v="64"/>
          <ac:picMkLst>
            <pc:docMk/>
            <pc:sldMk cId="0" sldId="256"/>
            <ac:picMk id="32" creationId="{2AF411C0-15E4-AA0E-F67B-A23B6F3B6998}"/>
          </ac:picMkLst>
        </pc:picChg>
        <pc:picChg chg="add del mod ord">
          <ac:chgData name="Alec Jean Jacques" userId="cf473a1d5eb59b75" providerId="LiveId" clId="{079949E6-05EF-472C-BD51-9285DC4D4678}" dt="2023-05-03T04:28:41.030" v="65"/>
          <ac:picMkLst>
            <pc:docMk/>
            <pc:sldMk cId="0" sldId="256"/>
            <ac:picMk id="33" creationId="{A7EBC04C-F777-7115-6F4E-C33C022D06F3}"/>
          </ac:picMkLst>
        </pc:picChg>
        <pc:picChg chg="add mod">
          <ac:chgData name="Alec Jean Jacques" userId="cf473a1d5eb59b75" providerId="LiveId" clId="{079949E6-05EF-472C-BD51-9285DC4D4678}" dt="2023-05-03T04:28:41.030" v="65"/>
          <ac:picMkLst>
            <pc:docMk/>
            <pc:sldMk cId="0" sldId="256"/>
            <ac:picMk id="34" creationId="{07C10EF2-1175-8828-965C-D5549E85D3A5}"/>
          </ac:picMkLst>
        </pc:picChg>
      </pc:sldChg>
      <pc:sldChg chg="addSp delSp modSp mod modTransition modAnim">
        <pc:chgData name="Alec Jean Jacques" userId="cf473a1d5eb59b75" providerId="LiveId" clId="{079949E6-05EF-472C-BD51-9285DC4D4678}" dt="2023-05-03T04:28:41.030" v="65"/>
        <pc:sldMkLst>
          <pc:docMk/>
          <pc:sldMk cId="0" sldId="257"/>
        </pc:sldMkLst>
        <pc:picChg chg="add del mod">
          <ac:chgData name="Alec Jean Jacques" userId="cf473a1d5eb59b75" providerId="LiveId" clId="{079949E6-05EF-472C-BD51-9285DC4D4678}" dt="2023-05-03T02:52:25.148" v="8"/>
          <ac:picMkLst>
            <pc:docMk/>
            <pc:sldMk cId="0" sldId="257"/>
            <ac:picMk id="10" creationId="{A5E07A86-952C-2A23-DB45-9914112768DF}"/>
          </ac:picMkLst>
        </pc:picChg>
        <pc:picChg chg="add del mod ord">
          <ac:chgData name="Alec Jean Jacques" userId="cf473a1d5eb59b75" providerId="LiveId" clId="{079949E6-05EF-472C-BD51-9285DC4D4678}" dt="2023-05-03T02:52:58.920" v="12"/>
          <ac:picMkLst>
            <pc:docMk/>
            <pc:sldMk cId="0" sldId="257"/>
            <ac:picMk id="13" creationId="{7381C752-05E1-768C-BD8C-9C1643AD3A65}"/>
          </ac:picMkLst>
        </pc:picChg>
        <pc:picChg chg="add del mod">
          <ac:chgData name="Alec Jean Jacques" userId="cf473a1d5eb59b75" providerId="LiveId" clId="{079949E6-05EF-472C-BD51-9285DC4D4678}" dt="2023-05-03T02:53:02.666" v="15"/>
          <ac:picMkLst>
            <pc:docMk/>
            <pc:sldMk cId="0" sldId="257"/>
            <ac:picMk id="14" creationId="{5884FA23-9AAC-546E-CC80-254F5242152B}"/>
          </ac:picMkLst>
        </pc:picChg>
        <pc:picChg chg="add del mod ord">
          <ac:chgData name="Alec Jean Jacques" userId="cf473a1d5eb59b75" providerId="LiveId" clId="{079949E6-05EF-472C-BD51-9285DC4D4678}" dt="2023-05-03T02:53:40.477" v="16"/>
          <ac:picMkLst>
            <pc:docMk/>
            <pc:sldMk cId="0" sldId="257"/>
            <ac:picMk id="17" creationId="{64A6A73D-7681-102B-44A6-D2EA5FC7B31B}"/>
          </ac:picMkLst>
        </pc:picChg>
        <pc:picChg chg="add del mod">
          <ac:chgData name="Alec Jean Jacques" userId="cf473a1d5eb59b75" providerId="LiveId" clId="{079949E6-05EF-472C-BD51-9285DC4D4678}" dt="2023-05-03T02:53:45.809" v="18"/>
          <ac:picMkLst>
            <pc:docMk/>
            <pc:sldMk cId="0" sldId="257"/>
            <ac:picMk id="18" creationId="{5960897B-2FDA-E3B1-91E5-A5D891823E98}"/>
          </ac:picMkLst>
        </pc:picChg>
        <pc:picChg chg="add del mod ord">
          <ac:chgData name="Alec Jean Jacques" userId="cf473a1d5eb59b75" providerId="LiveId" clId="{079949E6-05EF-472C-BD51-9285DC4D4678}" dt="2023-05-03T02:53:54.629" v="19"/>
          <ac:picMkLst>
            <pc:docMk/>
            <pc:sldMk cId="0" sldId="257"/>
            <ac:picMk id="21" creationId="{FE1452DC-0357-43A0-60AB-E608280BC229}"/>
          </ac:picMkLst>
        </pc:picChg>
        <pc:picChg chg="add del mod">
          <ac:chgData name="Alec Jean Jacques" userId="cf473a1d5eb59b75" providerId="LiveId" clId="{079949E6-05EF-472C-BD51-9285DC4D4678}" dt="2023-05-03T02:53:58.726" v="22"/>
          <ac:picMkLst>
            <pc:docMk/>
            <pc:sldMk cId="0" sldId="257"/>
            <ac:picMk id="22" creationId="{38EE5133-85D1-6090-5439-6928A81BC60E}"/>
          </ac:picMkLst>
        </pc:picChg>
        <pc:picChg chg="add del mod ord">
          <ac:chgData name="Alec Jean Jacques" userId="cf473a1d5eb59b75" providerId="LiveId" clId="{079949E6-05EF-472C-BD51-9285DC4D4678}" dt="2023-05-03T02:57:10.054" v="26"/>
          <ac:picMkLst>
            <pc:docMk/>
            <pc:sldMk cId="0" sldId="257"/>
            <ac:picMk id="25" creationId="{5CE9D57C-58AB-BED3-1106-AC640358EF6E}"/>
          </ac:picMkLst>
        </pc:picChg>
        <pc:picChg chg="add del mod">
          <ac:chgData name="Alec Jean Jacques" userId="cf473a1d5eb59b75" providerId="LiveId" clId="{079949E6-05EF-472C-BD51-9285DC4D4678}" dt="2023-05-03T02:57:25.610" v="27"/>
          <ac:picMkLst>
            <pc:docMk/>
            <pc:sldMk cId="0" sldId="257"/>
            <ac:picMk id="26" creationId="{D2735DAB-C7C7-4502-E3AD-393F38DF1E9C}"/>
          </ac:picMkLst>
        </pc:picChg>
        <pc:picChg chg="add del mod">
          <ac:chgData name="Alec Jean Jacques" userId="cf473a1d5eb59b75" providerId="LiveId" clId="{079949E6-05EF-472C-BD51-9285DC4D4678}" dt="2023-05-03T04:24:40.173" v="53"/>
          <ac:picMkLst>
            <pc:docMk/>
            <pc:sldMk cId="0" sldId="257"/>
            <ac:picMk id="31" creationId="{1FED06A6-B163-37DE-8DC1-C12D06D1FB93}"/>
          </ac:picMkLst>
        </pc:picChg>
        <pc:picChg chg="add del mod ord">
          <ac:chgData name="Alec Jean Jacques" userId="cf473a1d5eb59b75" providerId="LiveId" clId="{079949E6-05EF-472C-BD51-9285DC4D4678}" dt="2023-05-03T04:24:45.347" v="54"/>
          <ac:picMkLst>
            <pc:docMk/>
            <pc:sldMk cId="0" sldId="257"/>
            <ac:picMk id="34" creationId="{3A61DE28-53A3-2A42-97D5-0F90845B4125}"/>
          </ac:picMkLst>
        </pc:picChg>
        <pc:picChg chg="add del mod">
          <ac:chgData name="Alec Jean Jacques" userId="cf473a1d5eb59b75" providerId="LiveId" clId="{079949E6-05EF-472C-BD51-9285DC4D4678}" dt="2023-05-03T04:24:48.514" v="57"/>
          <ac:picMkLst>
            <pc:docMk/>
            <pc:sldMk cId="0" sldId="257"/>
            <ac:picMk id="35" creationId="{7B730E1D-28AC-E710-92AE-6EF4154DA47C}"/>
          </ac:picMkLst>
        </pc:picChg>
        <pc:picChg chg="add del mod ord">
          <ac:chgData name="Alec Jean Jacques" userId="cf473a1d5eb59b75" providerId="LiveId" clId="{079949E6-05EF-472C-BD51-9285DC4D4678}" dt="2023-05-03T04:25:38.874" v="61"/>
          <ac:picMkLst>
            <pc:docMk/>
            <pc:sldMk cId="0" sldId="257"/>
            <ac:picMk id="38" creationId="{1A4010E7-8E8C-A92A-5D7A-60419F2E3881}"/>
          </ac:picMkLst>
        </pc:picChg>
        <pc:picChg chg="add del mod">
          <ac:chgData name="Alec Jean Jacques" userId="cf473a1d5eb59b75" providerId="LiveId" clId="{079949E6-05EF-472C-BD51-9285DC4D4678}" dt="2023-05-03T04:25:42.006" v="64"/>
          <ac:picMkLst>
            <pc:docMk/>
            <pc:sldMk cId="0" sldId="257"/>
            <ac:picMk id="39" creationId="{358D801E-303C-C816-68D3-C2453F9A5547}"/>
          </ac:picMkLst>
        </pc:picChg>
        <pc:picChg chg="add del mod ord">
          <ac:chgData name="Alec Jean Jacques" userId="cf473a1d5eb59b75" providerId="LiveId" clId="{079949E6-05EF-472C-BD51-9285DC4D4678}" dt="2023-05-03T04:28:41.030" v="65"/>
          <ac:picMkLst>
            <pc:docMk/>
            <pc:sldMk cId="0" sldId="257"/>
            <ac:picMk id="42" creationId="{52CBE6FF-3608-E8E8-C308-C88A65169B9D}"/>
          </ac:picMkLst>
        </pc:picChg>
        <pc:picChg chg="add mod">
          <ac:chgData name="Alec Jean Jacques" userId="cf473a1d5eb59b75" providerId="LiveId" clId="{079949E6-05EF-472C-BD51-9285DC4D4678}" dt="2023-05-03T04:28:41.030" v="65"/>
          <ac:picMkLst>
            <pc:docMk/>
            <pc:sldMk cId="0" sldId="257"/>
            <ac:picMk id="43" creationId="{97E72707-19A3-2E7A-49BC-7FB130B0553E}"/>
          </ac:picMkLst>
        </pc:picChg>
      </pc:sldChg>
      <pc:sldChg chg="addSp delSp modSp modTransition modAnim">
        <pc:chgData name="Alec Jean Jacques" userId="cf473a1d5eb59b75" providerId="LiveId" clId="{079949E6-05EF-472C-BD51-9285DC4D4678}" dt="2023-05-03T04:28:41.030" v="65"/>
        <pc:sldMkLst>
          <pc:docMk/>
          <pc:sldMk cId="0" sldId="258"/>
        </pc:sldMkLst>
        <pc:picChg chg="add del mod">
          <ac:chgData name="Alec Jean Jacques" userId="cf473a1d5eb59b75" providerId="LiveId" clId="{079949E6-05EF-472C-BD51-9285DC4D4678}" dt="2023-05-03T02:57:25.610" v="27"/>
          <ac:picMkLst>
            <pc:docMk/>
            <pc:sldMk cId="0" sldId="258"/>
            <ac:picMk id="14" creationId="{2678F3D8-8F7E-2481-6335-6B0E3D3956E0}"/>
          </ac:picMkLst>
        </pc:picChg>
        <pc:picChg chg="add mod">
          <ac:chgData name="Alec Jean Jacques" userId="cf473a1d5eb59b75" providerId="LiveId" clId="{079949E6-05EF-472C-BD51-9285DC4D4678}" dt="2023-05-03T04:28:41.030" v="65"/>
          <ac:picMkLst>
            <pc:docMk/>
            <pc:sldMk cId="0" sldId="258"/>
            <ac:picMk id="24" creationId="{68E7FD10-8635-8D87-819A-EADC75265435}"/>
          </ac:picMkLst>
        </pc:picChg>
      </pc:sldChg>
      <pc:sldChg chg="addSp delSp modSp mod ord modTransition modClrScheme modAnim chgLayout modNotes">
        <pc:chgData name="Alec Jean Jacques" userId="cf473a1d5eb59b75" providerId="LiveId" clId="{079949E6-05EF-472C-BD51-9285DC4D4678}" dt="2023-05-03T04:28:41.030" v="65"/>
        <pc:sldMkLst>
          <pc:docMk/>
          <pc:sldMk cId="0" sldId="259"/>
        </pc:sldMkLst>
        <pc:spChg chg="add del mod ord">
          <ac:chgData name="Alec Jean Jacques" userId="cf473a1d5eb59b75" providerId="LiveId" clId="{079949E6-05EF-472C-BD51-9285DC4D4678}" dt="2023-05-03T04:22:39.355" v="46" actId="21"/>
          <ac:spMkLst>
            <pc:docMk/>
            <pc:sldMk cId="0" sldId="259"/>
            <ac:spMk id="5" creationId="{8FD8501F-2E9C-063D-5FBB-87D586F119F1}"/>
          </ac:spMkLst>
        </pc:spChg>
        <pc:picChg chg="add del mod">
          <ac:chgData name="Alec Jean Jacques" userId="cf473a1d5eb59b75" providerId="LiveId" clId="{079949E6-05EF-472C-BD51-9285DC4D4678}" dt="2023-05-03T02:57:25.610" v="27"/>
          <ac:picMkLst>
            <pc:docMk/>
            <pc:sldMk cId="0" sldId="259"/>
            <ac:picMk id="4" creationId="{31DAA4F6-16EE-7353-E533-86ABDBAFB35D}"/>
          </ac:picMkLst>
        </pc:picChg>
        <pc:picChg chg="add mod">
          <ac:chgData name="Alec Jean Jacques" userId="cf473a1d5eb59b75" providerId="LiveId" clId="{079949E6-05EF-472C-BD51-9285DC4D4678}" dt="2023-05-03T04:28:41.030" v="65"/>
          <ac:picMkLst>
            <pc:docMk/>
            <pc:sldMk cId="0" sldId="259"/>
            <ac:picMk id="8" creationId="{D488DBAE-4483-83FB-6844-0AF7DA532FBE}"/>
          </ac:picMkLst>
        </pc:picChg>
      </pc:sldChg>
      <pc:sldChg chg="addSp delSp modSp modTransition modAnim">
        <pc:chgData name="Alec Jean Jacques" userId="cf473a1d5eb59b75" providerId="LiveId" clId="{079949E6-05EF-472C-BD51-9285DC4D4678}" dt="2023-05-03T04:28:41.030" v="65"/>
        <pc:sldMkLst>
          <pc:docMk/>
          <pc:sldMk cId="0" sldId="260"/>
        </pc:sldMkLst>
        <pc:picChg chg="add del mod">
          <ac:chgData name="Alec Jean Jacques" userId="cf473a1d5eb59b75" providerId="LiveId" clId="{079949E6-05EF-472C-BD51-9285DC4D4678}" dt="2023-05-03T02:57:25.610" v="27"/>
          <ac:picMkLst>
            <pc:docMk/>
            <pc:sldMk cId="0" sldId="260"/>
            <ac:picMk id="4" creationId="{577C9246-F1A5-16F6-F699-A5993EE2D591}"/>
          </ac:picMkLst>
        </pc:picChg>
        <pc:picChg chg="add mod">
          <ac:chgData name="Alec Jean Jacques" userId="cf473a1d5eb59b75" providerId="LiveId" clId="{079949E6-05EF-472C-BD51-9285DC4D4678}" dt="2023-05-03T04:28:41.030" v="65"/>
          <ac:picMkLst>
            <pc:docMk/>
            <pc:sldMk cId="0" sldId="260"/>
            <ac:picMk id="7" creationId="{2B3C7C34-C355-9DC9-3AEA-2BC0CE5FB6A0}"/>
          </ac:picMkLst>
        </pc:picChg>
      </pc:sldChg>
      <pc:sldChg chg="addSp delSp modSp modTransition modAnim">
        <pc:chgData name="Alec Jean Jacques" userId="cf473a1d5eb59b75" providerId="LiveId" clId="{079949E6-05EF-472C-BD51-9285DC4D4678}" dt="2023-05-03T04:28:41.030" v="65"/>
        <pc:sldMkLst>
          <pc:docMk/>
          <pc:sldMk cId="0" sldId="261"/>
        </pc:sldMkLst>
        <pc:picChg chg="add del mod">
          <ac:chgData name="Alec Jean Jacques" userId="cf473a1d5eb59b75" providerId="LiveId" clId="{079949E6-05EF-472C-BD51-9285DC4D4678}" dt="2023-05-03T02:57:25.610" v="27"/>
          <ac:picMkLst>
            <pc:docMk/>
            <pc:sldMk cId="0" sldId="261"/>
            <ac:picMk id="4" creationId="{A3F0AC25-4DAF-3E66-227E-CEA2BD679D33}"/>
          </ac:picMkLst>
        </pc:picChg>
        <pc:picChg chg="add mod">
          <ac:chgData name="Alec Jean Jacques" userId="cf473a1d5eb59b75" providerId="LiveId" clId="{079949E6-05EF-472C-BD51-9285DC4D4678}" dt="2023-05-03T04:28:41.030" v="65"/>
          <ac:picMkLst>
            <pc:docMk/>
            <pc:sldMk cId="0" sldId="261"/>
            <ac:picMk id="7" creationId="{43DE39D5-7062-AE80-0E79-879C97C25D50}"/>
          </ac:picMkLst>
        </pc:picChg>
      </pc:sldChg>
      <pc:sldChg chg="addSp delSp modSp modTransition modAnim">
        <pc:chgData name="Alec Jean Jacques" userId="cf473a1d5eb59b75" providerId="LiveId" clId="{079949E6-05EF-472C-BD51-9285DC4D4678}" dt="2023-05-03T04:28:41.030" v="65"/>
        <pc:sldMkLst>
          <pc:docMk/>
          <pc:sldMk cId="0" sldId="262"/>
        </pc:sldMkLst>
        <pc:picChg chg="add del mod">
          <ac:chgData name="Alec Jean Jacques" userId="cf473a1d5eb59b75" providerId="LiveId" clId="{079949E6-05EF-472C-BD51-9285DC4D4678}" dt="2023-05-03T02:57:25.610" v="27"/>
          <ac:picMkLst>
            <pc:docMk/>
            <pc:sldMk cId="0" sldId="262"/>
            <ac:picMk id="4" creationId="{E42F80DB-B4F8-A5FA-BC56-E78EECABEBE4}"/>
          </ac:picMkLst>
        </pc:picChg>
        <pc:picChg chg="add mod">
          <ac:chgData name="Alec Jean Jacques" userId="cf473a1d5eb59b75" providerId="LiveId" clId="{079949E6-05EF-472C-BD51-9285DC4D4678}" dt="2023-05-03T04:28:41.030" v="65"/>
          <ac:picMkLst>
            <pc:docMk/>
            <pc:sldMk cId="0" sldId="262"/>
            <ac:picMk id="7" creationId="{F2745E3A-282C-A333-7321-74FD4042F3DF}"/>
          </ac:picMkLst>
        </pc:picChg>
      </pc:sldChg>
      <pc:sldChg chg="addSp delSp modSp mod modTransition modAnim">
        <pc:chgData name="Alec Jean Jacques" userId="cf473a1d5eb59b75" providerId="LiveId" clId="{079949E6-05EF-472C-BD51-9285DC4D4678}" dt="2023-05-03T04:28:41.030" v="65"/>
        <pc:sldMkLst>
          <pc:docMk/>
          <pc:sldMk cId="0" sldId="263"/>
        </pc:sldMkLst>
        <pc:picChg chg="add del mod">
          <ac:chgData name="Alec Jean Jacques" userId="cf473a1d5eb59b75" providerId="LiveId" clId="{079949E6-05EF-472C-BD51-9285DC4D4678}" dt="2023-05-03T02:57:25.610" v="27"/>
          <ac:picMkLst>
            <pc:docMk/>
            <pc:sldMk cId="0" sldId="263"/>
            <ac:picMk id="4" creationId="{C4A2B3A9-D5CB-4CDA-D5A2-83699D6B983A}"/>
          </ac:picMkLst>
        </pc:picChg>
        <pc:picChg chg="add mod">
          <ac:chgData name="Alec Jean Jacques" userId="cf473a1d5eb59b75" providerId="LiveId" clId="{079949E6-05EF-472C-BD51-9285DC4D4678}" dt="2023-05-03T04:28:41.030" v="65"/>
          <ac:picMkLst>
            <pc:docMk/>
            <pc:sldMk cId="0" sldId="263"/>
            <ac:picMk id="10" creationId="{4F486CF5-3D94-14C1-DE9B-729AD2AC261E}"/>
          </ac:picMkLst>
        </pc:picChg>
        <pc:picChg chg="mod">
          <ac:chgData name="Alec Jean Jacques" userId="cf473a1d5eb59b75" providerId="LiveId" clId="{079949E6-05EF-472C-BD51-9285DC4D4678}" dt="2023-05-03T02:49:13.552" v="0" actId="1076"/>
          <ac:picMkLst>
            <pc:docMk/>
            <pc:sldMk cId="0" sldId="263"/>
            <ac:picMk id="192" creationId="{00000000-0000-0000-0000-000000000000}"/>
          </ac:picMkLst>
        </pc:picChg>
        <pc:picChg chg="mod">
          <ac:chgData name="Alec Jean Jacques" userId="cf473a1d5eb59b75" providerId="LiveId" clId="{079949E6-05EF-472C-BD51-9285DC4D4678}" dt="2023-05-03T02:49:14.940" v="1" actId="1076"/>
          <ac:picMkLst>
            <pc:docMk/>
            <pc:sldMk cId="0" sldId="263"/>
            <ac:picMk id="193" creationId="{00000000-0000-0000-0000-000000000000}"/>
          </ac:picMkLst>
        </pc:picChg>
      </pc:sldChg>
      <pc:sldChg chg="addSp delSp modSp new mod ord modTransition modClrScheme modAnim chgLayout">
        <pc:chgData name="Alec Jean Jacques" userId="cf473a1d5eb59b75" providerId="LiveId" clId="{079949E6-05EF-472C-BD51-9285DC4D4678}" dt="2023-05-03T04:29:31.800" v="68"/>
        <pc:sldMkLst>
          <pc:docMk/>
          <pc:sldMk cId="2530644575" sldId="264"/>
        </pc:sldMkLst>
        <pc:spChg chg="del">
          <ac:chgData name="Alec Jean Jacques" userId="cf473a1d5eb59b75" providerId="LiveId" clId="{079949E6-05EF-472C-BD51-9285DC4D4678}" dt="2023-05-03T04:20:51.001" v="37" actId="700"/>
          <ac:spMkLst>
            <pc:docMk/>
            <pc:sldMk cId="2530644575" sldId="264"/>
            <ac:spMk id="2" creationId="{3561B350-E2F8-A8EF-E989-4EF474956A3C}"/>
          </ac:spMkLst>
        </pc:spChg>
        <pc:spChg chg="del">
          <ac:chgData name="Alec Jean Jacques" userId="cf473a1d5eb59b75" providerId="LiveId" clId="{079949E6-05EF-472C-BD51-9285DC4D4678}" dt="2023-05-03T04:20:51.001" v="37" actId="700"/>
          <ac:spMkLst>
            <pc:docMk/>
            <pc:sldMk cId="2530644575" sldId="264"/>
            <ac:spMk id="3" creationId="{0038AF40-4E41-F236-9A86-AF0C8CBCCCBE}"/>
          </ac:spMkLst>
        </pc:spChg>
        <pc:spChg chg="add del">
          <ac:chgData name="Alec Jean Jacques" userId="cf473a1d5eb59b75" providerId="LiveId" clId="{079949E6-05EF-472C-BD51-9285DC4D4678}" dt="2023-05-03T04:21:01.456" v="39" actId="22"/>
          <ac:spMkLst>
            <pc:docMk/>
            <pc:sldMk cId="2530644575" sldId="264"/>
            <ac:spMk id="5" creationId="{C15F0E4D-D741-5135-1ECE-EA44D85EFDDC}"/>
          </ac:spMkLst>
        </pc:spChg>
        <pc:spChg chg="add del mod ord">
          <ac:chgData name="Alec Jean Jacques" userId="cf473a1d5eb59b75" providerId="LiveId" clId="{079949E6-05EF-472C-BD51-9285DC4D4678}" dt="2023-05-03T04:22:23.124" v="44" actId="21"/>
          <ac:spMkLst>
            <pc:docMk/>
            <pc:sldMk cId="2530644575" sldId="264"/>
            <ac:spMk id="8" creationId="{8AE70E1F-1902-1917-67E9-090FEE22DF0A}"/>
          </ac:spMkLst>
        </pc:spChg>
        <pc:picChg chg="add mod">
          <ac:chgData name="Alec Jean Jacques" userId="cf473a1d5eb59b75" providerId="LiveId" clId="{079949E6-05EF-472C-BD51-9285DC4D4678}" dt="2023-05-03T04:21:14.204" v="42" actId="962"/>
          <ac:picMkLst>
            <pc:docMk/>
            <pc:sldMk cId="2530644575" sldId="264"/>
            <ac:picMk id="7" creationId="{D0B1D09D-ADA6-5F63-1BEA-BE0C2EBEED98}"/>
          </ac:picMkLst>
        </pc:picChg>
        <pc:picChg chg="add del mod">
          <ac:chgData name="Alec Jean Jacques" userId="cf473a1d5eb59b75" providerId="LiveId" clId="{079949E6-05EF-472C-BD51-9285DC4D4678}" dt="2023-05-03T04:29:08.303" v="67"/>
          <ac:picMkLst>
            <pc:docMk/>
            <pc:sldMk cId="2530644575" sldId="264"/>
            <ac:picMk id="11" creationId="{60028EAE-1E6E-0144-23DC-073C570A51A3}"/>
          </ac:picMkLst>
        </pc:picChg>
        <pc:picChg chg="add del mod ord">
          <ac:chgData name="Alec Jean Jacques" userId="cf473a1d5eb59b75" providerId="LiveId" clId="{079949E6-05EF-472C-BD51-9285DC4D4678}" dt="2023-05-03T04:29:31.800" v="68"/>
          <ac:picMkLst>
            <pc:docMk/>
            <pc:sldMk cId="2530644575" sldId="264"/>
            <ac:picMk id="14" creationId="{13ABC8F1-B141-3885-E903-4626980EB2C9}"/>
          </ac:picMkLst>
        </pc:picChg>
        <pc:picChg chg="add mod">
          <ac:chgData name="Alec Jean Jacques" userId="cf473a1d5eb59b75" providerId="LiveId" clId="{079949E6-05EF-472C-BD51-9285DC4D4678}" dt="2023-05-03T04:29:31.800" v="68"/>
          <ac:picMkLst>
            <pc:docMk/>
            <pc:sldMk cId="2530644575" sldId="264"/>
            <ac:picMk id="15" creationId="{D36AD0DE-D355-31B3-D9CC-31A6A0E6001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e22fac66d3_2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g1e22fac66d3_2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e22fac66d3_2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g1e22fac66d3_2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Improved shopping exp-On the other hand, identifying the most crowded stores can help shoppers plan their shopping trips, avoid peak times, and minimize wait times.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e22fac66d3_2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1e22fac66d3_2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e22fac66d3_2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g1e22fac66d3_2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e22fac66d3_2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g1e22fac66d3_2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The process involves sliding the kernel over each pixel in the input image, performing a dot product between the kernel and the corresponding pixels in the image, and then assigning the result to the corresponding pixel in the output image.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e22fac66d3_2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g1e22fac66d3_2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Presents data in a meaningful and informative way.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e22fac66d3_2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1e22fac66d3_2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300"/>
              <a:buFont typeface="Calibri"/>
              <a:buChar char="●"/>
            </a:pPr>
            <a:r>
              <a:rPr lang="en" sz="13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Each filter is applied to a small local region of the input image, and the result of the convolution operation is a new image that highlights the presence of the feature that the filter is designed to detect. </a:t>
            </a:r>
            <a:endParaRPr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300"/>
              <a:buFont typeface="Calibri"/>
              <a:buChar char="●"/>
            </a:pPr>
            <a:r>
              <a:rPr lang="en" sz="1800"/>
              <a:t>The output of each convolutional layer is passed through a rectified linear unit (ReLU) activation function.</a:t>
            </a: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300"/>
              <a:buFont typeface="Calibri"/>
              <a:buNone/>
            </a:pPr>
            <a:endParaRPr sz="13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300"/>
              <a:buFont typeface="Calibri"/>
              <a:buChar char="●"/>
            </a:pPr>
            <a:r>
              <a:rPr lang="en"/>
              <a:t>ReLu introduces nonlinearity into the model and helps to improve its performance.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e22fac66d3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1e22fac66d3_2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GRAPHIC">
  <p:cSld name="TITLE_1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ctrTitle"/>
          </p:nvPr>
        </p:nvSpPr>
        <p:spPr>
          <a:xfrm>
            <a:off x="5822506" y="25195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5822506" y="39434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ctrTitle" idx="3"/>
          </p:nvPr>
        </p:nvSpPr>
        <p:spPr>
          <a:xfrm>
            <a:off x="5822506" y="32314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title" idx="4" hasCustomPrompt="1"/>
          </p:nvPr>
        </p:nvSpPr>
        <p:spPr>
          <a:xfrm>
            <a:off x="5822506" y="197182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2"/>
          <p:cNvSpPr txBox="1">
            <a:spLocks noGrp="1"/>
          </p:cNvSpPr>
          <p:nvPr>
            <p:ph type="title" idx="5" hasCustomPrompt="1"/>
          </p:nvPr>
        </p:nvSpPr>
        <p:spPr>
          <a:xfrm>
            <a:off x="5822506" y="27123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2"/>
          <p:cNvSpPr txBox="1">
            <a:spLocks noGrp="1"/>
          </p:cNvSpPr>
          <p:nvPr>
            <p:ph type="title" idx="6" hasCustomPrompt="1"/>
          </p:nvPr>
        </p:nvSpPr>
        <p:spPr>
          <a:xfrm>
            <a:off x="5822506" y="34422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2"/>
          <p:cNvSpPr txBox="1">
            <a:spLocks noGrp="1"/>
          </p:cNvSpPr>
          <p:nvPr>
            <p:ph type="ctrTitle" idx="7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 2">
  <p:cSld name="TITLE_1_1_1_2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marL="914400" lvl="1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TITLE_1_1_2_1_1_1">
    <p:bg>
      <p:bgPr>
        <a:solidFill>
          <a:schemeClr val="accen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marL="914400" lvl="1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marL="1371600" lvl="2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marL="1828800" lvl="3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marL="2286000" lvl="4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marL="2743200" lvl="5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marL="3200400" lvl="6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marL="3657600" lvl="7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marL="4114800" lvl="8" indent="-2794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sz="3000" b="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99" name="Google Shape;99;p18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8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8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8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" name="Google Shape;117;p18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1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2" name="Google Shape;122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2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9" name="Google Shape;129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2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7" name="Google Shape;137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14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 sz="3800"/>
              <a:t>Using Alexnet to sort stores</a:t>
            </a:r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/>
              <a:t>By Alec Jean Jacques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935"/>
              <a:buNone/>
            </a:pPr>
            <a:r>
              <a:rPr lang="en"/>
              <a:t>MAP 2192</a:t>
            </a:r>
            <a:endParaRPr/>
          </a:p>
        </p:txBody>
      </p:sp>
      <p:pic>
        <p:nvPicPr>
          <p:cNvPr id="34" name="Video 33">
            <a:hlinkClick r:id="" action="ppaction://media"/>
            <a:extLst>
              <a:ext uri="{FF2B5EF4-FFF2-40B4-BE49-F238E27FC236}">
                <a16:creationId xmlns:a16="http://schemas.microsoft.com/office/drawing/2014/main" id="{07C10EF2-1175-8828-965C-D5549E85D3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22"/>
    </mc:Choice>
    <mc:Fallback>
      <p:transition spd="slow" advTm="7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9244"/>
              <a:buNone/>
            </a:pPr>
            <a:r>
              <a:rPr lang="en-US" sz="3466"/>
              <a:t>Applications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en-US"/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562225" y="1633700"/>
            <a:ext cx="7762500" cy="28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257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Improved shopping experience: Shoppers can avoid long lines and crowded spaces, leading to a more relaxed and enjoyable shopping experience. </a:t>
            </a:r>
          </a:p>
          <a:p>
            <a:pPr marL="450374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Improved store operations: By monitoring store traffic, retailers can optimize their store layouts, staffing levels, and inventory management. </a:t>
            </a:r>
          </a:p>
          <a:p>
            <a:pPr marL="457200" lvl="0" indent="-29257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Real-time store monitoring: Retailers can use sensors to monitor the number of shoppers in each store.</a:t>
            </a:r>
          </a:p>
        </p:txBody>
      </p:sp>
      <p:pic>
        <p:nvPicPr>
          <p:cNvPr id="43" name="Video 42">
            <a:hlinkClick r:id="" action="ppaction://media"/>
            <a:extLst>
              <a:ext uri="{FF2B5EF4-FFF2-40B4-BE49-F238E27FC236}">
                <a16:creationId xmlns:a16="http://schemas.microsoft.com/office/drawing/2014/main" id="{97E72707-19A3-2E7A-49BC-7FB130B055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29"/>
    </mc:Choice>
    <mc:Fallback>
      <p:transition spd="slow" advTm="43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What is Alexnet?</a:t>
            </a:r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AlexNet is a convolutional neural network (CNN) architecture designed for image classification tasks.</a:t>
            </a:r>
            <a:endParaRPr sz="1700" dirty="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The architecture of AlexNet consists of eight layers: </a:t>
            </a:r>
            <a:endParaRPr sz="2000" dirty="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 dirty="0"/>
              <a:t>Five convolutional layers, </a:t>
            </a:r>
            <a:endParaRPr sz="1500" dirty="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 dirty="0"/>
              <a:t>Three fully connected layers. </a:t>
            </a:r>
            <a:endParaRPr sz="1500" dirty="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Additionally, it incorporates some crucial technological advances like rectified linear units (ReLU) functions and pooling layers.</a:t>
            </a:r>
            <a:endParaRPr sz="1700" dirty="0"/>
          </a:p>
        </p:txBody>
      </p:sp>
      <p:pic>
        <p:nvPicPr>
          <p:cNvPr id="24" name="Video 23">
            <a:hlinkClick r:id="" action="ppaction://media"/>
            <a:extLst>
              <a:ext uri="{FF2B5EF4-FFF2-40B4-BE49-F238E27FC236}">
                <a16:creationId xmlns:a16="http://schemas.microsoft.com/office/drawing/2014/main" id="{68E7FD10-8635-8D87-819A-EADC752654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55"/>
    </mc:Choice>
    <mc:Fallback>
      <p:transition spd="slow" advTm="22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3875" y="1338263"/>
            <a:ext cx="8096250" cy="246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D488DBAE-4483-83FB-6844-0AF7DA532F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58"/>
    </mc:Choice>
    <mc:Fallback>
      <p:transition spd="slow" advTm="104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54375" y="1834112"/>
            <a:ext cx="3771551" cy="276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1297500" y="68912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Image convolution</a:t>
            </a:r>
            <a:endParaRPr/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1"/>
          </p:nvPr>
        </p:nvSpPr>
        <p:spPr>
          <a:xfrm>
            <a:off x="819150" y="1918875"/>
            <a:ext cx="3686100" cy="25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Image convolution is a mathematical operation that involves applying a small matrix, called a kernel or a filter, to an image to produce a new image. </a:t>
            </a:r>
            <a:endParaRPr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2B3C7C34-C355-9DC9-3AEA-2BC0CE5FB6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99"/>
    </mc:Choice>
    <mc:Fallback>
      <p:transition spd="slow" advTm="23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title"/>
          </p:nvPr>
        </p:nvSpPr>
        <p:spPr>
          <a:xfrm>
            <a:off x="798800" y="438200"/>
            <a:ext cx="3709200" cy="13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Feature Extraction</a:t>
            </a:r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body" idx="1"/>
          </p:nvPr>
        </p:nvSpPr>
        <p:spPr>
          <a:xfrm>
            <a:off x="483950" y="1724250"/>
            <a:ext cx="5517300" cy="15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Feature extraction is the process of extracting relevant features or patterns from raw.</a:t>
            </a:r>
            <a:endParaRPr sz="1500"/>
          </a:p>
        </p:txBody>
      </p:sp>
      <p:pic>
        <p:nvPicPr>
          <p:cNvPr id="178" name="Google Shape;178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99175" y="2571750"/>
            <a:ext cx="4945650" cy="182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43DE39D5-7062-AE80-0E79-879C97C25D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92"/>
    </mc:Choice>
    <mc:Fallback>
      <p:transition spd="slow" advTm="14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Alexnet filter</a:t>
            </a:r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body" idx="1"/>
          </p:nvPr>
        </p:nvSpPr>
        <p:spPr>
          <a:xfrm>
            <a:off x="765925" y="1867950"/>
            <a:ext cx="3762300" cy="27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AlexNet filter (also known as a kernel) is a small matrix of weights that is used to perform convolution operations on the input image. </a:t>
            </a:r>
            <a:endParaRPr/>
          </a:p>
        </p:txBody>
      </p:sp>
      <p:pic>
        <p:nvPicPr>
          <p:cNvPr id="185" name="Google Shape;185;p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90900" y="1235052"/>
            <a:ext cx="3346999" cy="3335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F2745E3A-282C-A333-7321-74FD4042F3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50"/>
    </mc:Choice>
    <mc:Fallback>
      <p:transition spd="slow" advTm="14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Image Classification</a:t>
            </a:r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Image classification is a computer vision task that involves assigning a label or category to an input image based on its visual content. </a:t>
            </a:r>
            <a:endParaRPr sz="1800"/>
          </a:p>
        </p:txBody>
      </p:sp>
      <p:pic>
        <p:nvPicPr>
          <p:cNvPr id="192" name="Google Shape;192;p29" descr="A picture containing text, person, building, peopl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1592" y="2832978"/>
            <a:ext cx="2707481" cy="1804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9" descr="A person pushing a shopping cart&#10;&#10;Description automatically generated with medium confidenc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93033" y="2894890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Video 9">
            <a:hlinkClick r:id="" action="ppaction://media"/>
            <a:extLst>
              <a:ext uri="{FF2B5EF4-FFF2-40B4-BE49-F238E27FC236}">
                <a16:creationId xmlns:a16="http://schemas.microsoft.com/office/drawing/2014/main" id="{4F486CF5-3D94-14C1-DE9B-729AD2AC26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76"/>
    </mc:Choice>
    <mc:Fallback>
      <p:transition spd="slow" advTm="21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0B1D09D-ADA6-5F63-1BEA-BE0C2EBEE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5512" y="0"/>
            <a:ext cx="1472976" cy="5143500"/>
          </a:xfrm>
          <a:prstGeom prst="rect">
            <a:avLst/>
          </a:prstGeom>
        </p:spPr>
      </p:pic>
      <p:pic>
        <p:nvPicPr>
          <p:cNvPr id="15" name="Video 14">
            <a:hlinkClick r:id="" action="ppaction://media"/>
            <a:extLst>
              <a:ext uri="{FF2B5EF4-FFF2-40B4-BE49-F238E27FC236}">
                <a16:creationId xmlns:a16="http://schemas.microsoft.com/office/drawing/2014/main" id="{D36AD0DE-D355-31B3-D9CC-31A6A0E600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30644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69"/>
    </mc:Choice>
    <mc:Fallback>
      <p:transition spd="slow" advTm="21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390</Words>
  <Application>Microsoft Office PowerPoint</Application>
  <PresentationFormat>On-screen Show (16:9)</PresentationFormat>
  <Paragraphs>28</Paragraphs>
  <Slides>9</Slides>
  <Notes>8</Notes>
  <HiddenSlides>0</HiddenSlides>
  <MMClips>9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Roboto Light</vt:lpstr>
      <vt:lpstr>Didact Gothic</vt:lpstr>
      <vt:lpstr>Arial</vt:lpstr>
      <vt:lpstr>Calibri</vt:lpstr>
      <vt:lpstr>Roboto Thin</vt:lpstr>
      <vt:lpstr>Lato</vt:lpstr>
      <vt:lpstr>Bree Serif</vt:lpstr>
      <vt:lpstr>Roboto Mono Thin</vt:lpstr>
      <vt:lpstr>Roboto Black</vt:lpstr>
      <vt:lpstr>WEB PROPOSAL</vt:lpstr>
      <vt:lpstr>Using Alexnet to sort stores</vt:lpstr>
      <vt:lpstr>Applications </vt:lpstr>
      <vt:lpstr>What is Alexnet?</vt:lpstr>
      <vt:lpstr>PowerPoint Presentation</vt:lpstr>
      <vt:lpstr>Image convolution</vt:lpstr>
      <vt:lpstr>Feature Extraction</vt:lpstr>
      <vt:lpstr>Alexnet filter</vt:lpstr>
      <vt:lpstr>Image Classification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Alexnet to sort stores</dc:title>
  <dc:creator>Alec Jean Jacques</dc:creator>
  <cp:lastModifiedBy>Alec Jean Jacques</cp:lastModifiedBy>
  <cp:revision>1</cp:revision>
  <dcterms:modified xsi:type="dcterms:W3CDTF">2023-05-03T04:29:43Z</dcterms:modified>
</cp:coreProperties>
</file>